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A350-E37E-41A8-8E24-BC4E5B1EFEC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85BB-2C8E-4758-A50F-C3C9D9198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sr-Latn-RS" sz="6000" dirty="0" smtClean="0">
                <a:solidFill>
                  <a:srgbClr val="C00000"/>
                </a:solidFill>
              </a:rPr>
              <a:t>DRAGI DRUGARI, DOBRO DOŠLI NA POSLEDNJI ČAS </a:t>
            </a:r>
            <a:br>
              <a:rPr lang="sr-Latn-RS" sz="6000" dirty="0" smtClean="0">
                <a:solidFill>
                  <a:srgbClr val="C00000"/>
                </a:solidFill>
              </a:rPr>
            </a:br>
            <a:r>
              <a:rPr lang="sr-Latn-RS" sz="6000" dirty="0" smtClean="0">
                <a:solidFill>
                  <a:srgbClr val="C00000"/>
                </a:solidFill>
              </a:rPr>
              <a:t> </a:t>
            </a:r>
            <a:r>
              <a:rPr lang="sr-Latn-RS" sz="6000" dirty="0" smtClean="0">
                <a:solidFill>
                  <a:srgbClr val="C00000"/>
                </a:solidFill>
              </a:rPr>
              <a:t> </a:t>
            </a:r>
            <a:r>
              <a:rPr lang="sr-Latn-RS" sz="6000" dirty="0" smtClean="0">
                <a:solidFill>
                  <a:srgbClr val="C00000"/>
                </a:solidFill>
              </a:rPr>
              <a:t>GRAĐANSKOG VASPITANJA</a:t>
            </a: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sr-Latn-RS" dirty="0">
                <a:solidFill>
                  <a:srgbClr val="002060"/>
                </a:solidFill>
              </a:rPr>
              <a:t/>
            </a:r>
            <a:br>
              <a:rPr lang="sr-Latn-RS" dirty="0">
                <a:solidFill>
                  <a:srgbClr val="002060"/>
                </a:solidFill>
              </a:rPr>
            </a:b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sr-Latn-RS" dirty="0">
                <a:solidFill>
                  <a:srgbClr val="002060"/>
                </a:solidFill>
              </a:rPr>
              <a:t/>
            </a:r>
            <a:br>
              <a:rPr lang="sr-Latn-RS" dirty="0">
                <a:solidFill>
                  <a:srgbClr val="002060"/>
                </a:solidFill>
              </a:rPr>
            </a:b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>
                <a:solidFill>
                  <a:srgbClr val="0070C0"/>
                </a:solidFill>
              </a:rPr>
              <a:t/>
            </a:r>
            <a:br>
              <a:rPr lang="sr-Latn-RS" sz="2800" dirty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Obradili smo mnoge teme u toku školske godine, kroz sve te teme se provlačila samo jedna, a najbitnija reč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>                                   </a:t>
            </a:r>
            <a:r>
              <a:rPr lang="sr-Latn-R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DRUGARSTVO</a:t>
            </a:r>
            <a:r>
              <a:rPr lang="sr-Latn-R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3600" dirty="0" smtClean="0">
                <a:solidFill>
                  <a:srgbClr val="0070C0"/>
                </a:solidFill>
              </a:rPr>
              <a:t>Drugarstvo označava blizak odnos među drugovima, druženje, prijateljstvo.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>
                <a:solidFill>
                  <a:srgbClr val="0070C0"/>
                </a:solidFill>
              </a:rPr>
              <a:t>Volela bih da još više, svakoga dana, razvijate, negujete i čuvate  vaše drugarstvo .</a:t>
            </a:r>
            <a:br>
              <a:rPr lang="sr-Latn-RS" sz="3600" dirty="0" smtClean="0">
                <a:solidFill>
                  <a:srgbClr val="0070C0"/>
                </a:solidFill>
              </a:rPr>
            </a:br>
            <a:r>
              <a:rPr lang="sr-Latn-RS" sz="3600" dirty="0" smtClean="0">
                <a:solidFill>
                  <a:srgbClr val="0070C0"/>
                </a:solidFill>
              </a:rPr>
              <a:t>Pokušajte još bolje da se upoznate, da zajedno gradite uspomene.</a:t>
            </a:r>
            <a:r>
              <a:rPr lang="sr-Latn-RS" sz="3600" dirty="0">
                <a:solidFill>
                  <a:srgbClr val="0070C0"/>
                </a:solidFill>
              </a:rPr>
              <a:t/>
            </a:r>
            <a:br>
              <a:rPr lang="sr-Latn-RS" sz="3600" dirty="0">
                <a:solidFill>
                  <a:srgbClr val="0070C0"/>
                </a:solidFill>
              </a:rPr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>                   </a:t>
            </a:r>
            <a:r>
              <a:rPr lang="sr-Latn-RS" sz="2800" dirty="0"/>
              <a:t/>
            </a:r>
            <a:br>
              <a:rPr lang="sr-Latn-RS" sz="2800" dirty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/>
              <a:t/>
            </a:r>
            <a:br>
              <a:rPr lang="sr-Latn-RS" sz="2800" dirty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/>
              <a:t/>
            </a:r>
            <a:br>
              <a:rPr lang="sr-Latn-R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r>
              <a:rPr lang="sr-Latn-RS" sz="2800" dirty="0" smtClean="0">
                <a:solidFill>
                  <a:srgbClr val="0070C0"/>
                </a:solidFill>
              </a:rPr>
              <a:t>Pitaš se kako negovati prijateljstvo?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Evo pet koraka za početak: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1. Izaberi dobro srve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2. Posadi ga u saksiju poverenja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3. Zalivaj ga brižnim i dobrim mislima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4. S vremenom dodaj dodir utehe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5. A svakoga dana ukloni lišće nesporazuma!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> I za kraj, tvoj zadatak je da se družiš, nađeš druga i budeš pravi drug!!! </a:t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>
                <a:solidFill>
                  <a:srgbClr val="0070C0"/>
                </a:solidFill>
              </a:rPr>
              <a:t/>
            </a:r>
            <a:br>
              <a:rPr lang="sr-Latn-RS" sz="2800" dirty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r>
              <a:rPr lang="sr-Latn-RS" sz="2800" dirty="0">
                <a:solidFill>
                  <a:srgbClr val="0070C0"/>
                </a:solidFill>
              </a:rPr>
              <a:t/>
            </a:r>
            <a:br>
              <a:rPr lang="sr-Latn-RS" sz="2800" dirty="0">
                <a:solidFill>
                  <a:srgbClr val="0070C0"/>
                </a:solidFill>
              </a:rPr>
            </a:br>
            <a:r>
              <a:rPr lang="sr-Latn-RS" sz="2800" dirty="0" smtClean="0">
                <a:solidFill>
                  <a:srgbClr val="0070C0"/>
                </a:solidFill>
              </a:rPr>
              <a:t/>
            </a:r>
            <a:br>
              <a:rPr lang="sr-Latn-RS" sz="2800" dirty="0" smtClean="0">
                <a:solidFill>
                  <a:srgbClr val="0070C0"/>
                </a:solidFill>
              </a:rPr>
            </a:b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3200400" y="4724400"/>
            <a:ext cx="3733800" cy="19050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DRAGI DRUGARI, DOBRO DOŠLI NA POSLEDNJI ČAS    GRAĐANSKOG VASPITANJA      </vt:lpstr>
      <vt:lpstr>    Obradili smo mnoge teme u toku školske godine, kroz sve te teme se provlačila samo jedna, a najbitnija reč                                     DRUGARSTVO  Drugarstvo označava blizak odnos među drugovima, druženje, prijateljstvo. Volela bih da još više, svakoga dana, razvijate, negujete i čuvate  vaše drugarstvo . Pokušajte još bolje da se upoznate, da zajedno gradite uspomene.                          </vt:lpstr>
      <vt:lpstr>Pitaš se kako negovati prijateljstvo? Evo pet koraka za početak: 1. Izaberi dobro srve 2. Posadi ga u saksiju poverenja 3. Zalivaj ga brižnim i dobrim mislima 4. S vremenom dodaj dodir utehe 5. A svakoga dana ukloni lišće nesporazuma!   I za kraj, tvoj zadatak je da se družiš, nađeš druga i budeš pravi drug!!!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DRAGI DRUGARI, DOBRO DOŠLI NA POSLEDNJI ČAS          GRAĐANSKOG VASPITANJA</dc:title>
  <dc:creator>JELENA CUK</dc:creator>
  <cp:lastModifiedBy>User</cp:lastModifiedBy>
  <cp:revision>2</cp:revision>
  <dcterms:created xsi:type="dcterms:W3CDTF">2020-05-11T20:41:56Z</dcterms:created>
  <dcterms:modified xsi:type="dcterms:W3CDTF">2020-05-13T19:01:03Z</dcterms:modified>
</cp:coreProperties>
</file>